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33161DD-F3E1-45B2-8FBB-BA26445E7DCA}"/>
    <pc:docChg chg="custSel modSld">
      <pc:chgData name="Narelle Wheaton" userId="6e1b2b30-480e-4f91-806b-6735d5b9e446" providerId="ADAL" clId="{A33161DD-F3E1-45B2-8FBB-BA26445E7DCA}" dt="2023-08-02T06:30:35.777" v="24" actId="1076"/>
      <pc:docMkLst>
        <pc:docMk/>
      </pc:docMkLst>
      <pc:sldChg chg="modSp mod">
        <pc:chgData name="Narelle Wheaton" userId="6e1b2b30-480e-4f91-806b-6735d5b9e446" providerId="ADAL" clId="{A33161DD-F3E1-45B2-8FBB-BA26445E7DCA}" dt="2023-08-02T06:30:19.495" v="19" actId="27636"/>
        <pc:sldMkLst>
          <pc:docMk/>
          <pc:sldMk cId="3477562337" sldId="256"/>
        </pc:sldMkLst>
        <pc:spChg chg="mod">
          <ac:chgData name="Narelle Wheaton" userId="6e1b2b30-480e-4f91-806b-6735d5b9e446" providerId="ADAL" clId="{A33161DD-F3E1-45B2-8FBB-BA26445E7DCA}" dt="2023-08-02T06:30:19.495" v="19" actId="27636"/>
          <ac:spMkLst>
            <pc:docMk/>
            <pc:sldMk cId="3477562337" sldId="256"/>
            <ac:spMk id="3" creationId="{6A3A0FAC-1707-4A07-9FA2-D4CDBB8AD55F}"/>
          </ac:spMkLst>
        </pc:spChg>
      </pc:sldChg>
      <pc:sldChg chg="modSp mod">
        <pc:chgData name="Narelle Wheaton" userId="6e1b2b30-480e-4f91-806b-6735d5b9e446" providerId="ADAL" clId="{A33161DD-F3E1-45B2-8FBB-BA26445E7DCA}" dt="2023-08-02T06:30:23.560" v="21" actId="27636"/>
        <pc:sldMkLst>
          <pc:docMk/>
          <pc:sldMk cId="3243567369" sldId="257"/>
        </pc:sldMkLst>
        <pc:spChg chg="mod">
          <ac:chgData name="Narelle Wheaton" userId="6e1b2b30-480e-4f91-806b-6735d5b9e446" providerId="ADAL" clId="{A33161DD-F3E1-45B2-8FBB-BA26445E7DCA}" dt="2023-08-02T06:30:23.560" v="21" actId="27636"/>
          <ac:spMkLst>
            <pc:docMk/>
            <pc:sldMk cId="3243567369" sldId="257"/>
            <ac:spMk id="3" creationId="{6A3A0FAC-1707-4A07-9FA2-D4CDBB8AD55F}"/>
          </ac:spMkLst>
        </pc:spChg>
      </pc:sldChg>
      <pc:sldChg chg="modSp mod">
        <pc:chgData name="Narelle Wheaton" userId="6e1b2b30-480e-4f91-806b-6735d5b9e446" providerId="ADAL" clId="{A33161DD-F3E1-45B2-8FBB-BA26445E7DCA}" dt="2023-08-02T06:30:35.777" v="24" actId="1076"/>
        <pc:sldMkLst>
          <pc:docMk/>
          <pc:sldMk cId="940527162" sldId="258"/>
        </pc:sldMkLst>
        <pc:spChg chg="mod">
          <ac:chgData name="Narelle Wheaton" userId="6e1b2b30-480e-4f91-806b-6735d5b9e446" providerId="ADAL" clId="{A33161DD-F3E1-45B2-8FBB-BA26445E7DCA}" dt="2023-08-02T06:30:35.777" v="24" actId="1076"/>
          <ac:spMkLst>
            <pc:docMk/>
            <pc:sldMk cId="940527162" sldId="258"/>
            <ac:spMk id="3" creationId="{6A3A0FAC-1707-4A07-9FA2-D4CDBB8AD55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378D8-CAC2-4FCC-B317-47B0DC4952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5E52B9-739D-4DF9-AB17-BDE27A4AA1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0D2C2-FC9E-4EDB-A773-4439E0053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2D544-F84D-4A1C-8204-128FA21DA539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037C45-2E6E-48FE-B21E-50E5D481A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56AF8C-78AD-4289-BCC2-32729AAF0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BFF5A-6436-400C-AA59-99749D69C1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482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5A6CFC-7E77-4107-9449-D2D60AFD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DC6212-8207-4793-89AE-17E7F09980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628FBF-3F3B-49EF-9D5F-EE69EED31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2D544-F84D-4A1C-8204-128FA21DA539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92A7D-3292-4ED8-A278-C1462FE20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1DFA2F-1F13-4C1B-8BFC-EA93D8350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BFF5A-6436-400C-AA59-99749D69C1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2145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60DB4B-D58E-4FCA-81DD-05641643C6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0AEA0D-FDF7-43B4-9873-48C166CCF5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E66D3B-3C37-4DC9-8798-E2321FE4F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2D544-F84D-4A1C-8204-128FA21DA539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96A26-1ADB-435C-9AE9-C7312F4E2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0A895C-B11B-47E7-9939-E23059BD7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BFF5A-6436-400C-AA59-99749D69C1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2627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2F503-C900-4160-849D-5E8FEEEEE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F2B7C-A1F8-46C7-B076-A24D5AA8D7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49BF1A-09A8-4F9C-82F5-CC8D9D533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2D544-F84D-4A1C-8204-128FA21DA539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204083-B944-4AE5-80AD-75108F5AB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58284F-9425-44AB-A767-AF05722A2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BFF5A-6436-400C-AA59-99749D69C1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6701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4137C-4F85-450F-8453-494AF0EA4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25203-8ED0-4800-BA63-88298B2D20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801337-ED6B-4F9A-8F3E-493084C28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2D544-F84D-4A1C-8204-128FA21DA539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F7BF27-FF94-467C-83BE-0D380F0FD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87572-3DB5-41E8-97D4-671421229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BFF5A-6436-400C-AA59-99749D69C1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904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7283D-2182-4175-A5C1-CCA2C209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263A77-B4E6-4DE4-A106-DFA9613C2A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DCF131-85FC-4387-8F2B-59B71221AB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603A9F-0BD5-4673-91B5-4D163B69E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2D544-F84D-4A1C-8204-128FA21DA539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C6B899-0C43-4B52-9FE3-FC99BF6B8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84C90E-D172-4675-85B5-22AF3E2BD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BFF5A-6436-400C-AA59-99749D69C1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4336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449C0-7C43-4536-97A6-0DD758332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B882C7-C43B-4FBE-99AA-F278C99AB7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84DD7E-2BB2-4298-AFA9-61C588EB0C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6A4809-60BD-4B43-A2C3-0B760BA975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EAC3BC-859C-40BB-B1B1-FA2A22DB13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B141F1-5A1E-4010-8F57-835D87CAE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2D544-F84D-4A1C-8204-128FA21DA539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091022-4B6C-4CCF-8FB4-93E9AA164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A07F46F-940A-4421-B626-5FB2185FC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BFF5A-6436-400C-AA59-99749D69C1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7722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F846-5774-4CFA-ADEC-381F5D626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73BA2A-6765-4086-8EE2-D216657D7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2D544-F84D-4A1C-8204-128FA21DA539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E328F9-9DB3-4EA0-8492-A3F0B6F0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ED911A-F322-431A-93FF-2A41F4C3D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BFF5A-6436-400C-AA59-99749D69C1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1130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03D12D-B34A-4438-850F-BB3DDF909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2D544-F84D-4A1C-8204-128FA21DA539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2A32B2-3147-42C7-9CC0-7D989B70C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02E152-9130-428C-8112-88CBCC62A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BFF5A-6436-400C-AA59-99749D69C1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538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0357E-8DFE-4088-A03C-9E6BAC35E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BDD246-F9DC-4C44-ACAB-C2D74BB545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3CC952-39CD-4C3E-9A90-013B27EE20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2B5F05-4941-4967-AF0D-D46CD339E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2D544-F84D-4A1C-8204-128FA21DA539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E2FBD6-072C-4789-AC7C-3B876B025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B72148-DF61-4354-BAC0-622CC4843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BFF5A-6436-400C-AA59-99749D69C1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4735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281C3-2CB9-4569-9BF9-2FACD82B5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0CFD65-9D01-4C7C-8533-C6CF2356F2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8972A0-C909-428A-9596-703E5B10AB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0E17C1-65C1-40B8-AF42-4BB65A8AC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2D544-F84D-4A1C-8204-128FA21DA539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D95F7E-EAD9-43C8-AC0E-40E3CF000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447B22-4633-4F5B-8822-D7E50D530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BFF5A-6436-400C-AA59-99749D69C1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5838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E2ED07-825C-40F3-BA20-347AA2AAE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7B872C-99F6-4207-AE83-DCAAFF303E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747C8-0EBE-4F16-9F97-DA6E497648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2D544-F84D-4A1C-8204-128FA21DA539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FF6573-027F-4E38-BA06-F74EA52F12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3F1A20-CEB9-4B23-BB84-FDB5158ACF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BFF5A-6436-400C-AA59-99749D69C18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84359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A3A0FAC-1707-4A07-9FA2-D4CDBB8AD5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95351"/>
            <a:ext cx="9144000" cy="515710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</a:t>
            </a:r>
            <a:r>
              <a:rPr lang="en-US" sz="2000" dirty="0">
                <a:solidFill>
                  <a:schemeClr val="bg1"/>
                </a:solidFill>
              </a:rPr>
              <a:t>e 1</a:t>
            </a:r>
            <a:endParaRPr lang="en-US" sz="2000" b="0" i="0" dirty="0">
              <a:solidFill>
                <a:schemeClr val="bg1"/>
              </a:solidFill>
              <a:effectLst/>
            </a:endParaRP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My life flows on in endless song;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Above earth's lamentation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hear the sweet though far off hymn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hails a new creation.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all the tumult and the strife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hear the music ringing;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finds an echo in my soul;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How can I keep from singing?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562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A3A0FAC-1707-4A07-9FA2-D4CDBB8AD5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95350"/>
            <a:ext cx="9144000" cy="495680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though my joys and comforts die,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Lord, my Savior,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liveth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though the darkness gather round,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Songs in the night He giveth!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 storm can shake my inmost calm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While to that refuge clinging;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Since Christ is Lord of Heaven and earth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How can I keep from singing?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567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A3A0FAC-1707-4A07-9FA2-D4CDBB8AD5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46241"/>
            <a:ext cx="9144000" cy="4965518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lift mine eyes, the cloud grows thin,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see the blue above it;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day by day this pathway smooths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Since first I learned to love it.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peace of Christ makes fresh my heart,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fountain ever springing;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things are mine since I am His;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How can I keep from singing?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BD800E-C3B8-4AE0-89E2-4E5495570C45}"/>
              </a:ext>
            </a:extLst>
          </p:cNvPr>
          <p:cNvSpPr txBox="1"/>
          <p:nvPr/>
        </p:nvSpPr>
        <p:spPr>
          <a:xfrm>
            <a:off x="257175" y="6130408"/>
            <a:ext cx="2295525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My life flows on in endless song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Anon</a:t>
            </a:r>
          </a:p>
          <a:p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5271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219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2022-06-22T06:26:28Z</dcterms:created>
  <dcterms:modified xsi:type="dcterms:W3CDTF">2023-08-02T06:30:36Z</dcterms:modified>
</cp:coreProperties>
</file>